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0" r:id="rId4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14" dt="2024-10-14T16:55:48.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58" d="100"/>
          <a:sy n="58" d="100"/>
        </p:scale>
        <p:origin x="22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14T16:52:33.296" v="1724" actId="2057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new mod">
        <pc:chgData name="William Roosa" userId="b17c6545b7781650" providerId="LiveId" clId="{3BE36E03-0C14-447D-AADA-3A1E0AD0CC05}" dt="2024-10-14T16:52:33.296" v="1724" actId="20577"/>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14T16:52:33.296" v="1724"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10/14/2024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74114" y="7771110"/>
            <a:ext cx="6872162" cy="4420890"/>
          </a:xfrm>
          <a:prstGeom prst="rect">
            <a:avLst/>
          </a:prstGeom>
        </p:spPr>
      </p:pic>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5632311"/>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a specific x, you can use the deval function</a:t>
            </a:r>
          </a:p>
          <a:p>
            <a:pPr marL="1200150" lvl="2" indent="-285750">
              <a:buFont typeface="Arial" panose="020B0604020202020204" pitchFamily="34" charset="0"/>
              <a:buChar char="•"/>
            </a:pPr>
            <a:r>
              <a:rPr lang="en-US" dirty="0"/>
              <a:t>y = deval(soln, x_value) to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spTree>
    <p:extLst>
      <p:ext uri="{BB962C8B-B14F-4D97-AF65-F5344CB8AC3E}">
        <p14:creationId xmlns:p14="http://schemas.microsoft.com/office/powerpoint/2010/main" val="123680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2782</TotalTime>
  <Words>5660</Words>
  <Application>Microsoft Office PowerPoint</Application>
  <PresentationFormat>Custom</PresentationFormat>
  <Paragraphs>685</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2024-08-21T00:42:40Z</dcterms:created>
  <dcterms:modified xsi:type="dcterms:W3CDTF">2024-10-14T16:56:58Z</dcterms:modified>
</cp:coreProperties>
</file>